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2990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25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3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5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19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4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0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5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6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1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2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5038D-8E5B-469B-A54D-2F099375DE1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D853E-8A8F-43A5-9374-F3D510F9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2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ABDB5A-A616-1A15-E70A-8B5B7B14A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31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0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5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1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9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85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A4 Paper (210x297 mm)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</dc:creator>
  <cp:lastModifiedBy>sara</cp:lastModifiedBy>
  <cp:revision>10</cp:revision>
  <dcterms:created xsi:type="dcterms:W3CDTF">2023-01-30T07:46:13Z</dcterms:created>
  <dcterms:modified xsi:type="dcterms:W3CDTF">2024-01-15T06:13:33Z</dcterms:modified>
</cp:coreProperties>
</file>